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" ContentType="image/tiff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71" d="100"/>
          <a:sy n="171" d="100"/>
        </p:scale>
        <p:origin x="-164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printerSettings" Target="printerSettings/printerSettings1.bin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7266C-549F-A14C-AE55-FB5233078691}" type="datetimeFigureOut">
              <a:rPr lang="en-US" smtClean="0"/>
              <a:t>29/05/2013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C26B5-F579-9E48-844A-BAB17CA245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35247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7266C-549F-A14C-AE55-FB5233078691}" type="datetimeFigureOut">
              <a:rPr lang="en-US" smtClean="0"/>
              <a:t>29/05/2013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C26B5-F579-9E48-844A-BAB17CA245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62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7266C-549F-A14C-AE55-FB5233078691}" type="datetimeFigureOut">
              <a:rPr lang="en-US" smtClean="0"/>
              <a:t>29/05/2013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C26B5-F579-9E48-844A-BAB17CA245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515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7266C-549F-A14C-AE55-FB5233078691}" type="datetimeFigureOut">
              <a:rPr lang="en-US" smtClean="0"/>
              <a:t>29/05/2013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C26B5-F579-9E48-844A-BAB17CA245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223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7266C-549F-A14C-AE55-FB5233078691}" type="datetimeFigureOut">
              <a:rPr lang="en-US" smtClean="0"/>
              <a:t>29/05/2013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C26B5-F579-9E48-844A-BAB17CA245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5106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7266C-549F-A14C-AE55-FB5233078691}" type="datetimeFigureOut">
              <a:rPr lang="en-US" smtClean="0"/>
              <a:t>29/05/2013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C26B5-F579-9E48-844A-BAB17CA245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618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7266C-549F-A14C-AE55-FB5233078691}" type="datetimeFigureOut">
              <a:rPr lang="en-US" smtClean="0"/>
              <a:t>29/05/2013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C26B5-F579-9E48-844A-BAB17CA245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7444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7266C-549F-A14C-AE55-FB5233078691}" type="datetimeFigureOut">
              <a:rPr lang="en-US" smtClean="0"/>
              <a:t>29/05/2013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C26B5-F579-9E48-844A-BAB17CA245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42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7266C-549F-A14C-AE55-FB5233078691}" type="datetimeFigureOut">
              <a:rPr lang="en-US" smtClean="0"/>
              <a:t>29/05/2013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C26B5-F579-9E48-844A-BAB17CA245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7832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7266C-549F-A14C-AE55-FB5233078691}" type="datetimeFigureOut">
              <a:rPr lang="en-US" smtClean="0"/>
              <a:t>29/05/2013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C26B5-F579-9E48-844A-BAB17CA245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6520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7266C-549F-A14C-AE55-FB5233078691}" type="datetimeFigureOut">
              <a:rPr lang="en-US" smtClean="0"/>
              <a:t>29/05/2013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C26B5-F579-9E48-844A-BAB17CA245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6736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37266C-549F-A14C-AE55-FB5233078691}" type="datetimeFigureOut">
              <a:rPr lang="en-US" smtClean="0"/>
              <a:t>29/05/2013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EC26B5-F579-9E48-844A-BAB17CA245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836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1941769" y="0"/>
            <a:ext cx="5655641" cy="6939590"/>
            <a:chOff x="1941769" y="0"/>
            <a:chExt cx="5655641" cy="6939590"/>
          </a:xfrm>
        </p:grpSpPr>
        <p:pic>
          <p:nvPicPr>
            <p:cNvPr id="5" name="Picture 4" descr="c7 CS_680.tif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41769" y="0"/>
              <a:ext cx="5655641" cy="6939590"/>
            </a:xfrm>
            <a:prstGeom prst="rect">
              <a:avLst/>
            </a:prstGeom>
          </p:spPr>
        </p:pic>
        <p:grpSp>
          <p:nvGrpSpPr>
            <p:cNvPr id="8" name="Group 7"/>
            <p:cNvGrpSpPr/>
            <p:nvPr/>
          </p:nvGrpSpPr>
          <p:grpSpPr>
            <a:xfrm>
              <a:off x="5424842" y="2674237"/>
              <a:ext cx="972885" cy="644193"/>
              <a:chOff x="5666494" y="2734185"/>
              <a:chExt cx="972885" cy="644193"/>
            </a:xfrm>
          </p:grpSpPr>
          <p:sp>
            <p:nvSpPr>
              <p:cNvPr id="6" name="TextBox 5"/>
              <p:cNvSpPr txBox="1"/>
              <p:nvPr/>
            </p:nvSpPr>
            <p:spPr>
              <a:xfrm>
                <a:off x="5666494" y="2978268"/>
                <a:ext cx="97288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 smtClean="0">
                    <a:solidFill>
                      <a:schemeClr val="bg1"/>
                    </a:solidFill>
                  </a:rPr>
                  <a:t>(011)</a:t>
                </a:r>
                <a:endParaRPr lang="en-US" sz="2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5859587" y="2734185"/>
                <a:ext cx="54956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 smtClean="0">
                    <a:solidFill>
                      <a:srgbClr val="FFFFFF"/>
                    </a:solidFill>
                  </a:rPr>
                  <a:t>_</a:t>
                </a:r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4819731" y="4279084"/>
              <a:ext cx="917030" cy="644193"/>
              <a:chOff x="5666495" y="2734185"/>
              <a:chExt cx="917030" cy="644193"/>
            </a:xfrm>
          </p:grpSpPr>
          <p:sp>
            <p:nvSpPr>
              <p:cNvPr id="10" name="TextBox 9"/>
              <p:cNvSpPr txBox="1"/>
              <p:nvPr/>
            </p:nvSpPr>
            <p:spPr>
              <a:xfrm>
                <a:off x="5666495" y="2978268"/>
                <a:ext cx="91703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 smtClean="0">
                    <a:solidFill>
                      <a:schemeClr val="bg1"/>
                    </a:solidFill>
                  </a:rPr>
                  <a:t>(310)</a:t>
                </a:r>
                <a:endParaRPr lang="en-US" sz="2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5859587" y="2734185"/>
                <a:ext cx="54956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 smtClean="0">
                    <a:solidFill>
                      <a:srgbClr val="FFFFFF"/>
                    </a:solidFill>
                  </a:rPr>
                  <a:t>_</a:t>
                </a:r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6486980" y="103087"/>
              <a:ext cx="10544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solidFill>
                    <a:schemeClr val="bg1"/>
                  </a:solidFill>
                </a:rPr>
                <a:t>[133]</a:t>
              </a:r>
              <a:r>
                <a:rPr lang="en-US" sz="2400" baseline="-25000" dirty="0" smtClean="0">
                  <a:solidFill>
                    <a:schemeClr val="bg1"/>
                  </a:solidFill>
                </a:rPr>
                <a:t>α</a:t>
              </a:r>
              <a:endParaRPr lang="en-US" sz="2400" baseline="-25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510138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760103" y="-11790"/>
            <a:ext cx="5614509" cy="6889120"/>
            <a:chOff x="1760103" y="-11790"/>
            <a:chExt cx="5614509" cy="6889120"/>
          </a:xfrm>
        </p:grpSpPr>
        <p:pic>
          <p:nvPicPr>
            <p:cNvPr id="4" name="Picture 3" descr="c7 CS_642.tif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0103" y="-11790"/>
              <a:ext cx="5614509" cy="6889120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5164912" y="3939760"/>
              <a:ext cx="97288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chemeClr val="bg1"/>
                  </a:solidFill>
                </a:rPr>
                <a:t>(011)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5379991" y="3715200"/>
              <a:ext cx="30008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>
                  <a:solidFill>
                    <a:srgbClr val="FFFFFF"/>
                  </a:solidFill>
                </a:rPr>
                <a:t>_</a:t>
              </a:r>
              <a:endParaRPr lang="en-US" dirty="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124320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45069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98316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</TotalTime>
  <Words>16</Words>
  <Application>Microsoft Macintosh PowerPoint</Application>
  <PresentationFormat>On-screen Show (4:3)</PresentationFormat>
  <Paragraphs>7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University of Cambridge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Wilberth Solano</dc:creator>
  <cp:lastModifiedBy>Wilberth Solano</cp:lastModifiedBy>
  <cp:revision>5</cp:revision>
  <dcterms:created xsi:type="dcterms:W3CDTF">2013-05-29T14:53:21Z</dcterms:created>
  <dcterms:modified xsi:type="dcterms:W3CDTF">2013-05-29T19:33:19Z</dcterms:modified>
</cp:coreProperties>
</file>